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11879263" cy="7921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945" y="1296433"/>
            <a:ext cx="10097374" cy="2757899"/>
          </a:xfrm>
        </p:spPr>
        <p:txBody>
          <a:bodyPr anchor="b"/>
          <a:lstStyle>
            <a:lvl1pPr algn="ctr">
              <a:defRPr sz="693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908" y="4160688"/>
            <a:ext cx="8909447" cy="1912558"/>
          </a:xfrm>
        </p:spPr>
        <p:txBody>
          <a:bodyPr/>
          <a:lstStyle>
            <a:lvl1pPr marL="0" indent="0" algn="ctr">
              <a:buNone/>
              <a:defRPr sz="2772"/>
            </a:lvl1pPr>
            <a:lvl2pPr marL="528112" indent="0" algn="ctr">
              <a:buNone/>
              <a:defRPr sz="2310"/>
            </a:lvl2pPr>
            <a:lvl3pPr marL="1056223" indent="0" algn="ctr">
              <a:buNone/>
              <a:defRPr sz="2079"/>
            </a:lvl3pPr>
            <a:lvl4pPr marL="1584335" indent="0" algn="ctr">
              <a:buNone/>
              <a:defRPr sz="1848"/>
            </a:lvl4pPr>
            <a:lvl5pPr marL="2112447" indent="0" algn="ctr">
              <a:buNone/>
              <a:defRPr sz="1848"/>
            </a:lvl5pPr>
            <a:lvl6pPr marL="2640559" indent="0" algn="ctr">
              <a:buNone/>
              <a:defRPr sz="1848"/>
            </a:lvl6pPr>
            <a:lvl7pPr marL="3168670" indent="0" algn="ctr">
              <a:buNone/>
              <a:defRPr sz="1848"/>
            </a:lvl7pPr>
            <a:lvl8pPr marL="3696782" indent="0" algn="ctr">
              <a:buNone/>
              <a:defRPr sz="1848"/>
            </a:lvl8pPr>
            <a:lvl9pPr marL="4224894" indent="0" algn="ctr">
              <a:buNone/>
              <a:defRPr sz="184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3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15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1098" y="421753"/>
            <a:ext cx="2561466" cy="671321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700" y="421753"/>
            <a:ext cx="7535907" cy="671321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67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5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13" y="1974908"/>
            <a:ext cx="10245864" cy="3295175"/>
          </a:xfrm>
        </p:spPr>
        <p:txBody>
          <a:bodyPr anchor="b"/>
          <a:lstStyle>
            <a:lvl1pPr>
              <a:defRPr sz="693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513" y="5301256"/>
            <a:ext cx="10245864" cy="1732855"/>
          </a:xfrm>
        </p:spPr>
        <p:txBody>
          <a:bodyPr/>
          <a:lstStyle>
            <a:lvl1pPr marL="0" indent="0">
              <a:buNone/>
              <a:defRPr sz="2772">
                <a:solidFill>
                  <a:schemeClr val="tx1"/>
                </a:solidFill>
              </a:defRPr>
            </a:lvl1pPr>
            <a:lvl2pPr marL="528112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2pPr>
            <a:lvl3pPr marL="1056223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3pPr>
            <a:lvl4pPr marL="1584335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4pPr>
            <a:lvl5pPr marL="2112447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5pPr>
            <a:lvl6pPr marL="2640559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6pPr>
            <a:lvl7pPr marL="3168670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7pPr>
            <a:lvl8pPr marL="369678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8pPr>
            <a:lvl9pPr marL="4224894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662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699" y="2108766"/>
            <a:ext cx="5048687" cy="50261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877" y="2108766"/>
            <a:ext cx="5048687" cy="50261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98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21755"/>
            <a:ext cx="10245864" cy="1531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248" y="1941899"/>
            <a:ext cx="5025484" cy="951695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112" indent="0">
              <a:buNone/>
              <a:defRPr sz="2310" b="1"/>
            </a:lvl2pPr>
            <a:lvl3pPr marL="1056223" indent="0">
              <a:buNone/>
              <a:defRPr sz="2079" b="1"/>
            </a:lvl3pPr>
            <a:lvl4pPr marL="1584335" indent="0">
              <a:buNone/>
              <a:defRPr sz="1848" b="1"/>
            </a:lvl4pPr>
            <a:lvl5pPr marL="2112447" indent="0">
              <a:buNone/>
              <a:defRPr sz="1848" b="1"/>
            </a:lvl5pPr>
            <a:lvl6pPr marL="2640559" indent="0">
              <a:buNone/>
              <a:defRPr sz="1848" b="1"/>
            </a:lvl6pPr>
            <a:lvl7pPr marL="3168670" indent="0">
              <a:buNone/>
              <a:defRPr sz="1848" b="1"/>
            </a:lvl7pPr>
            <a:lvl8pPr marL="3696782" indent="0">
              <a:buNone/>
              <a:defRPr sz="1848" b="1"/>
            </a:lvl8pPr>
            <a:lvl9pPr marL="4224894" indent="0">
              <a:buNone/>
              <a:defRPr sz="184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248" y="2893594"/>
            <a:ext cx="5025484" cy="4256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3878" y="1941899"/>
            <a:ext cx="5050234" cy="951695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112" indent="0">
              <a:buNone/>
              <a:defRPr sz="2310" b="1"/>
            </a:lvl2pPr>
            <a:lvl3pPr marL="1056223" indent="0">
              <a:buNone/>
              <a:defRPr sz="2079" b="1"/>
            </a:lvl3pPr>
            <a:lvl4pPr marL="1584335" indent="0">
              <a:buNone/>
              <a:defRPr sz="1848" b="1"/>
            </a:lvl4pPr>
            <a:lvl5pPr marL="2112447" indent="0">
              <a:buNone/>
              <a:defRPr sz="1848" b="1"/>
            </a:lvl5pPr>
            <a:lvl6pPr marL="2640559" indent="0">
              <a:buNone/>
              <a:defRPr sz="1848" b="1"/>
            </a:lvl6pPr>
            <a:lvl7pPr marL="3168670" indent="0">
              <a:buNone/>
              <a:defRPr sz="1848" b="1"/>
            </a:lvl7pPr>
            <a:lvl8pPr marL="3696782" indent="0">
              <a:buNone/>
              <a:defRPr sz="1848" b="1"/>
            </a:lvl8pPr>
            <a:lvl9pPr marL="4224894" indent="0">
              <a:buNone/>
              <a:defRPr sz="184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3878" y="2893594"/>
            <a:ext cx="5050234" cy="42560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569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8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14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6" y="528108"/>
            <a:ext cx="3831372" cy="184837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234" y="1140569"/>
            <a:ext cx="6013877" cy="5629488"/>
          </a:xfrm>
        </p:spPr>
        <p:txBody>
          <a:bodyPr/>
          <a:lstStyle>
            <a:lvl1pPr>
              <a:defRPr sz="3696"/>
            </a:lvl1pPr>
            <a:lvl2pPr>
              <a:defRPr sz="3234"/>
            </a:lvl2pPr>
            <a:lvl3pPr>
              <a:defRPr sz="2772"/>
            </a:lvl3pPr>
            <a:lvl4pPr>
              <a:defRPr sz="2310"/>
            </a:lvl4pPr>
            <a:lvl5pPr>
              <a:defRPr sz="2310"/>
            </a:lvl5pPr>
            <a:lvl6pPr>
              <a:defRPr sz="2310"/>
            </a:lvl6pPr>
            <a:lvl7pPr>
              <a:defRPr sz="2310"/>
            </a:lvl7pPr>
            <a:lvl8pPr>
              <a:defRPr sz="2310"/>
            </a:lvl8pPr>
            <a:lvl9pPr>
              <a:defRPr sz="231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6" y="2376488"/>
            <a:ext cx="3831372" cy="4402737"/>
          </a:xfrm>
        </p:spPr>
        <p:txBody>
          <a:bodyPr/>
          <a:lstStyle>
            <a:lvl1pPr marL="0" indent="0">
              <a:buNone/>
              <a:defRPr sz="1848"/>
            </a:lvl1pPr>
            <a:lvl2pPr marL="528112" indent="0">
              <a:buNone/>
              <a:defRPr sz="1617"/>
            </a:lvl2pPr>
            <a:lvl3pPr marL="1056223" indent="0">
              <a:buNone/>
              <a:defRPr sz="1386"/>
            </a:lvl3pPr>
            <a:lvl4pPr marL="1584335" indent="0">
              <a:buNone/>
              <a:defRPr sz="1155"/>
            </a:lvl4pPr>
            <a:lvl5pPr marL="2112447" indent="0">
              <a:buNone/>
              <a:defRPr sz="1155"/>
            </a:lvl5pPr>
            <a:lvl6pPr marL="2640559" indent="0">
              <a:buNone/>
              <a:defRPr sz="1155"/>
            </a:lvl6pPr>
            <a:lvl7pPr marL="3168670" indent="0">
              <a:buNone/>
              <a:defRPr sz="1155"/>
            </a:lvl7pPr>
            <a:lvl8pPr marL="3696782" indent="0">
              <a:buNone/>
              <a:defRPr sz="1155"/>
            </a:lvl8pPr>
            <a:lvl9pPr marL="4224894" indent="0">
              <a:buNone/>
              <a:defRPr sz="115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38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6" y="528108"/>
            <a:ext cx="3831372" cy="184837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234" y="1140569"/>
            <a:ext cx="6013877" cy="5629488"/>
          </a:xfrm>
        </p:spPr>
        <p:txBody>
          <a:bodyPr anchor="t"/>
          <a:lstStyle>
            <a:lvl1pPr marL="0" indent="0">
              <a:buNone/>
              <a:defRPr sz="3696"/>
            </a:lvl1pPr>
            <a:lvl2pPr marL="528112" indent="0">
              <a:buNone/>
              <a:defRPr sz="3234"/>
            </a:lvl2pPr>
            <a:lvl3pPr marL="1056223" indent="0">
              <a:buNone/>
              <a:defRPr sz="2772"/>
            </a:lvl3pPr>
            <a:lvl4pPr marL="1584335" indent="0">
              <a:buNone/>
              <a:defRPr sz="2310"/>
            </a:lvl4pPr>
            <a:lvl5pPr marL="2112447" indent="0">
              <a:buNone/>
              <a:defRPr sz="2310"/>
            </a:lvl5pPr>
            <a:lvl6pPr marL="2640559" indent="0">
              <a:buNone/>
              <a:defRPr sz="2310"/>
            </a:lvl6pPr>
            <a:lvl7pPr marL="3168670" indent="0">
              <a:buNone/>
              <a:defRPr sz="2310"/>
            </a:lvl7pPr>
            <a:lvl8pPr marL="3696782" indent="0">
              <a:buNone/>
              <a:defRPr sz="2310"/>
            </a:lvl8pPr>
            <a:lvl9pPr marL="4224894" indent="0">
              <a:buNone/>
              <a:defRPr sz="231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6" y="2376488"/>
            <a:ext cx="3831372" cy="4402737"/>
          </a:xfrm>
        </p:spPr>
        <p:txBody>
          <a:bodyPr/>
          <a:lstStyle>
            <a:lvl1pPr marL="0" indent="0">
              <a:buNone/>
              <a:defRPr sz="1848"/>
            </a:lvl1pPr>
            <a:lvl2pPr marL="528112" indent="0">
              <a:buNone/>
              <a:defRPr sz="1617"/>
            </a:lvl2pPr>
            <a:lvl3pPr marL="1056223" indent="0">
              <a:buNone/>
              <a:defRPr sz="1386"/>
            </a:lvl3pPr>
            <a:lvl4pPr marL="1584335" indent="0">
              <a:buNone/>
              <a:defRPr sz="1155"/>
            </a:lvl4pPr>
            <a:lvl5pPr marL="2112447" indent="0">
              <a:buNone/>
              <a:defRPr sz="1155"/>
            </a:lvl5pPr>
            <a:lvl6pPr marL="2640559" indent="0">
              <a:buNone/>
              <a:defRPr sz="1155"/>
            </a:lvl6pPr>
            <a:lvl7pPr marL="3168670" indent="0">
              <a:buNone/>
              <a:defRPr sz="1155"/>
            </a:lvl7pPr>
            <a:lvl8pPr marL="3696782" indent="0">
              <a:buNone/>
              <a:defRPr sz="1155"/>
            </a:lvl8pPr>
            <a:lvl9pPr marL="4224894" indent="0">
              <a:buNone/>
              <a:defRPr sz="115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E173-0F78-4BB9-913C-A9EEDF91B24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61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700" y="421755"/>
            <a:ext cx="10245864" cy="153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700" y="2108766"/>
            <a:ext cx="10245864" cy="5026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699" y="7342175"/>
            <a:ext cx="2672834" cy="421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1E173-0F78-4BB9-913C-A9EEDF91B24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006" y="7342175"/>
            <a:ext cx="4009251" cy="421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9730" y="7342175"/>
            <a:ext cx="2672834" cy="421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AA8EC-C0E9-4D16-A273-2D9697488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96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056223" rtl="0" eaLnBrk="1" latinLnBrk="0" hangingPunct="1">
        <a:lnSpc>
          <a:spcPct val="90000"/>
        </a:lnSpc>
        <a:spcBef>
          <a:spcPct val="0"/>
        </a:spcBef>
        <a:buNone/>
        <a:defRPr sz="50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4056" indent="-264056" algn="l" defTabSz="1056223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3234" kern="1200">
          <a:solidFill>
            <a:schemeClr val="tx1"/>
          </a:solidFill>
          <a:latin typeface="+mn-lt"/>
          <a:ea typeface="+mn-ea"/>
          <a:cs typeface="+mn-cs"/>
        </a:defRPr>
      </a:lvl1pPr>
      <a:lvl2pPr marL="792168" indent="-264056" algn="l" defTabSz="1056223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sz="2772" kern="1200">
          <a:solidFill>
            <a:schemeClr val="tx1"/>
          </a:solidFill>
          <a:latin typeface="+mn-lt"/>
          <a:ea typeface="+mn-ea"/>
          <a:cs typeface="+mn-cs"/>
        </a:defRPr>
      </a:lvl2pPr>
      <a:lvl3pPr marL="1320279" indent="-264056" algn="l" defTabSz="1056223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3pPr>
      <a:lvl4pPr marL="1848391" indent="-264056" algn="l" defTabSz="1056223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376503" indent="-264056" algn="l" defTabSz="1056223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904614" indent="-264056" algn="l" defTabSz="1056223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432726" indent="-264056" algn="l" defTabSz="1056223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960838" indent="-264056" algn="l" defTabSz="1056223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488950" indent="-264056" algn="l" defTabSz="1056223" rtl="0" eaLnBrk="1" latinLnBrk="0" hangingPunct="1">
        <a:lnSpc>
          <a:spcPct val="90000"/>
        </a:lnSpc>
        <a:spcBef>
          <a:spcPts val="578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6223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1pPr>
      <a:lvl2pPr marL="528112" algn="l" defTabSz="1056223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56223" algn="l" defTabSz="1056223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3pPr>
      <a:lvl4pPr marL="1584335" algn="l" defTabSz="1056223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112447" algn="l" defTabSz="1056223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640559" algn="l" defTabSz="1056223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168670" algn="l" defTabSz="1056223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696782" algn="l" defTabSz="1056223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224894" algn="l" defTabSz="1056223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黑色的雕塑&#10;&#10;中度可信度描述已自动生成">
            <a:extLst>
              <a:ext uri="{FF2B5EF4-FFF2-40B4-BE49-F238E27FC236}">
                <a16:creationId xmlns:a16="http://schemas.microsoft.com/office/drawing/2014/main" id="{AA061FBC-3AD0-F007-240E-0F28569426F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631" y="446958"/>
            <a:ext cx="2880000" cy="2880000"/>
          </a:xfrm>
          <a:prstGeom prst="rect">
            <a:avLst/>
          </a:prstGeom>
        </p:spPr>
      </p:pic>
      <p:pic>
        <p:nvPicPr>
          <p:cNvPr id="7" name="图片 6" descr="图片包含 室内, 杯子, 桌子, 女人&#10;&#10;描述已自动生成">
            <a:extLst>
              <a:ext uri="{FF2B5EF4-FFF2-40B4-BE49-F238E27FC236}">
                <a16:creationId xmlns:a16="http://schemas.microsoft.com/office/drawing/2014/main" id="{C3361FEB-E97B-10ED-72E5-9013BBB14A4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2" y="446958"/>
            <a:ext cx="2880000" cy="2880000"/>
          </a:xfrm>
          <a:prstGeom prst="rect">
            <a:avLst/>
          </a:prstGeom>
        </p:spPr>
      </p:pic>
      <p:pic>
        <p:nvPicPr>
          <p:cNvPr id="14" name="图片 13" descr="图片包含 游戏机, 照片, 动物&#10;&#10;描述已自动生成">
            <a:extLst>
              <a:ext uri="{FF2B5EF4-FFF2-40B4-BE49-F238E27FC236}">
                <a16:creationId xmlns:a16="http://schemas.microsoft.com/office/drawing/2014/main" id="{9379035C-3135-B318-81B2-BFE24D7EA32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631" y="446958"/>
            <a:ext cx="2880000" cy="2880000"/>
          </a:xfrm>
          <a:prstGeom prst="rect">
            <a:avLst/>
          </a:prstGeom>
        </p:spPr>
      </p:pic>
      <p:pic>
        <p:nvPicPr>
          <p:cNvPr id="17" name="图片 16" descr="图片包含 游戏机, 照片, 动物&#10;&#10;描述已自动生成">
            <a:extLst>
              <a:ext uri="{FF2B5EF4-FFF2-40B4-BE49-F238E27FC236}">
                <a16:creationId xmlns:a16="http://schemas.microsoft.com/office/drawing/2014/main" id="{C8F0878C-06D6-483D-9FD2-B343566F9CC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631" y="446958"/>
            <a:ext cx="2880000" cy="2880000"/>
          </a:xfrm>
          <a:prstGeom prst="rect">
            <a:avLst/>
          </a:prstGeom>
        </p:spPr>
      </p:pic>
      <p:pic>
        <p:nvPicPr>
          <p:cNvPr id="35" name="图片 34" descr="图片包含 照片, 女人, 头发, 年轻&#10;&#10;描述已自动生成">
            <a:extLst>
              <a:ext uri="{FF2B5EF4-FFF2-40B4-BE49-F238E27FC236}">
                <a16:creationId xmlns:a16="http://schemas.microsoft.com/office/drawing/2014/main" id="{960E2AEA-378A-329D-D0B6-2D9296A8CDD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631" y="4605157"/>
            <a:ext cx="2880000" cy="2880000"/>
          </a:xfrm>
          <a:prstGeom prst="rect">
            <a:avLst/>
          </a:prstGeom>
        </p:spPr>
      </p:pic>
      <p:pic>
        <p:nvPicPr>
          <p:cNvPr id="37" name="图片 36" descr="图片包含 照片, 领带, 看着, 男人&#10;&#10;描述已自动生成">
            <a:extLst>
              <a:ext uri="{FF2B5EF4-FFF2-40B4-BE49-F238E27FC236}">
                <a16:creationId xmlns:a16="http://schemas.microsoft.com/office/drawing/2014/main" id="{E9859CFB-E095-2C75-4918-0A76AE11DBE0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631" y="4605157"/>
            <a:ext cx="2880000" cy="2880000"/>
          </a:xfrm>
          <a:prstGeom prst="rect">
            <a:avLst/>
          </a:prstGeom>
        </p:spPr>
      </p:pic>
      <p:pic>
        <p:nvPicPr>
          <p:cNvPr id="39" name="图片 38" descr="图片包含 照片, 看着, 头发, 男人&#10;&#10;描述已自动生成">
            <a:extLst>
              <a:ext uri="{FF2B5EF4-FFF2-40B4-BE49-F238E27FC236}">
                <a16:creationId xmlns:a16="http://schemas.microsoft.com/office/drawing/2014/main" id="{8414F39F-9CC8-7604-105E-C208199817B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631" y="4605157"/>
            <a:ext cx="2880000" cy="2880000"/>
          </a:xfrm>
          <a:prstGeom prst="rect">
            <a:avLst/>
          </a:prstGeom>
        </p:spPr>
      </p:pic>
      <p:pic>
        <p:nvPicPr>
          <p:cNvPr id="41" name="图片 40" descr="图片包含 照片, 桌子, 关, 床&#10;&#10;描述已自动生成">
            <a:extLst>
              <a:ext uri="{FF2B5EF4-FFF2-40B4-BE49-F238E27FC236}">
                <a16:creationId xmlns:a16="http://schemas.microsoft.com/office/drawing/2014/main" id="{D5E1C656-2A8E-29E6-68AF-4B7064913EF5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2" y="460515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10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68</TotalTime>
  <Words>0</Words>
  <Application>Microsoft Office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2013 - 2022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benzun fu</dc:creator>
  <cp:lastModifiedBy>benzun fu</cp:lastModifiedBy>
  <cp:revision>4</cp:revision>
  <dcterms:created xsi:type="dcterms:W3CDTF">2024-01-09T11:38:46Z</dcterms:created>
  <dcterms:modified xsi:type="dcterms:W3CDTF">2024-03-31T13:33:19Z</dcterms:modified>
</cp:coreProperties>
</file>